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B381"/>
    <a:srgbClr val="CE37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61FB-01C2-9777-2E78-CC7ECECB0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23B97B-083D-A9CC-A09D-E241BD60D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B2E2E-4857-A0EE-2F00-479F317B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2C62-94EB-4050-9110-75325EB570D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4FAED-89F3-6443-8DA3-C40C920AE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E88B5-9837-6009-D187-9C85DD728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D55E-8ACC-4687-AAB8-791349AF4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00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24793-EF7B-D523-1B2E-D3F4CE91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E7A4F-4716-8E64-1FBF-7644F5194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56EC3-88ED-5555-C174-75E37176D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2C62-94EB-4050-9110-75325EB570D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721AE-2230-C11B-565E-F1F1B22FC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2CCD5-D8F6-8E38-8665-8D84A087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D55E-8ACC-4687-AAB8-791349AF4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32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035518-D2B5-C180-31FA-0C48795C1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673587-0C32-BEE1-880F-55EADE7AC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37EA-B923-3C1B-7759-81B09CAF6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2C62-94EB-4050-9110-75325EB570D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AFA46-8F67-932B-BCF1-81D187549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DA8A3-1A42-5F68-C87E-432B4AB8E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D55E-8ACC-4687-AAB8-791349AF4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975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55A8-96F0-4617-EB34-99D7E9A6D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27348-EC8B-72C3-9CD6-3DCB28E55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1CD64-DB50-0187-0A53-784965367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2C62-94EB-4050-9110-75325EB570D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1F984-1379-E790-832D-2E501B71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3952E-F979-0E45-CE5E-03795388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D55E-8ACC-4687-AAB8-791349AF4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52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48A1A-AEC3-F979-A6E1-A13A3AFC4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DF7A0-4930-5787-302D-5A2C5D592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B0725-E410-B0A6-1D95-18DD87044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2C62-94EB-4050-9110-75325EB570D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11E40-60CD-22F7-35BD-6E03D26AC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89D62-1647-F439-33D8-80DD66FF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D55E-8ACC-4687-AAB8-791349AF4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8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A2C53-8CDD-57B5-DED1-8A2791A9F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31250-391B-9B39-7131-FEC8E8181A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4EC30-2678-A69B-0CFE-0ACBA362C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3A955-D314-26EB-5394-72BADF96B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2C62-94EB-4050-9110-75325EB570D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CD49B6-129A-F9EF-8E0E-51C178AC2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9AC32-B12F-EA54-BAFD-64195A5D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D55E-8ACC-4687-AAB8-791349AF4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6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3AA49-8264-9AE0-7660-0FDBB688E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1F37E-F815-E4F3-53EF-39FDDABD7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28FDC-EA64-4875-BF11-5FB9F5094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B3C96-EDB1-6109-0485-815546151A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029EA-BACA-DE81-CE6F-F57BD92A9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48D29-306F-24F6-7B7D-609163B80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2C62-94EB-4050-9110-75325EB570D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50F93F-3695-E63C-4DE4-11D7E1031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9586D-58C6-EE92-11A3-484B6B3F1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D55E-8ACC-4687-AAB8-791349AF4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9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38477-37D8-06E0-25E4-DDACC15D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9B5E-44C9-4417-C723-97D0FB04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2C62-94EB-4050-9110-75325EB570D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72583-5357-19EA-D23D-C24ACB3DF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F5C68-011A-670A-8C00-F093D37B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D55E-8ACC-4687-AAB8-791349AF4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21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D7899A-05DC-51F5-77BD-1B87B72CF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2C62-94EB-4050-9110-75325EB570D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71B0CD-CA2E-0DD6-BED4-254D03EA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C6B2C-ED2D-02AA-62CB-4DD0A87D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D55E-8ACC-4687-AAB8-791349AF4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63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6D986-2695-0478-1427-B01B9FB3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5F258-6EDC-CDE0-B96F-05BCF9F83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FA654-9178-C239-DBCC-509C50AC1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EDDFAD-88A5-EF3A-A446-86928659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2C62-94EB-4050-9110-75325EB570D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F6C10-0925-1CB1-5BDF-A46FAE7A5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97412-C009-E611-4368-07A44E39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D55E-8ACC-4687-AAB8-791349AF4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BFFA-920D-1F39-4A93-E5C157B02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39BDEB-D485-DDA0-DBB6-0D6F92E70D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5A5CD-3DD3-9680-2B45-CE5F46E65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07B8F-9C01-BAFE-E9EA-2CC9E5E7C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2C62-94EB-4050-9110-75325EB570D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2C99D-3CBB-825E-F481-39A5433CD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8D852-C9F6-01E6-4E58-A341C8CF5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D55E-8ACC-4687-AAB8-791349AF4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9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690DE4-C523-2251-7763-43F19B64F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74715-E255-4DB2-D0E4-914BCEE7C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7FDB7-1273-A681-90D7-1919BDC637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02C62-94EB-4050-9110-75325EB570D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0D02-1CAC-DC5E-DF59-39B5F1B54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4F51D-F5FE-EFB8-68BB-D0E847D91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DD55E-8ACC-4687-AAB8-791349AF4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69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Open hand with solid fill">
            <a:extLst>
              <a:ext uri="{FF2B5EF4-FFF2-40B4-BE49-F238E27FC236}">
                <a16:creationId xmlns:a16="http://schemas.microsoft.com/office/drawing/2014/main" id="{515A87CC-BDCA-A22D-6E53-360AF4F1C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285" y="2218909"/>
            <a:ext cx="1796473" cy="1796473"/>
          </a:xfrm>
          <a:prstGeom prst="rect">
            <a:avLst/>
          </a:prstGeom>
        </p:spPr>
      </p:pic>
      <p:pic>
        <p:nvPicPr>
          <p:cNvPr id="6" name="Graphic 5" descr="Open hand with solid fill">
            <a:extLst>
              <a:ext uri="{FF2B5EF4-FFF2-40B4-BE49-F238E27FC236}">
                <a16:creationId xmlns:a16="http://schemas.microsoft.com/office/drawing/2014/main" id="{90C0D518-FE5C-F39F-A325-E1A6FAEB4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31999" y="834878"/>
            <a:ext cx="1796473" cy="179647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939F788-6ADD-33BA-E350-48B0B649F0AA}"/>
              </a:ext>
            </a:extLst>
          </p:cNvPr>
          <p:cNvGrpSpPr/>
          <p:nvPr/>
        </p:nvGrpSpPr>
        <p:grpSpPr>
          <a:xfrm>
            <a:off x="849226" y="1917299"/>
            <a:ext cx="926589" cy="965031"/>
            <a:chOff x="7541491" y="3796312"/>
            <a:chExt cx="926589" cy="965031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EDCD7073-DCD5-B6AF-3217-5BE6DD8AB195}"/>
                </a:ext>
              </a:extLst>
            </p:cNvPr>
            <p:cNvSpPr/>
            <p:nvPr/>
          </p:nvSpPr>
          <p:spPr>
            <a:xfrm>
              <a:off x="7541491" y="3846943"/>
              <a:ext cx="914400" cy="914400"/>
            </a:xfrm>
            <a:prstGeom prst="plus">
              <a:avLst>
                <a:gd name="adj" fmla="val 33004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1D1833-FA92-785C-1451-9E5214BCFC35}"/>
                </a:ext>
              </a:extLst>
            </p:cNvPr>
            <p:cNvSpPr txBox="1"/>
            <p:nvPr/>
          </p:nvSpPr>
          <p:spPr>
            <a:xfrm>
              <a:off x="7569199" y="4134866"/>
              <a:ext cx="2792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F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D87C25-E2F8-EC59-5DC5-9E605E9A8624}"/>
                </a:ext>
              </a:extLst>
            </p:cNvPr>
            <p:cNvSpPr txBox="1"/>
            <p:nvPr/>
          </p:nvSpPr>
          <p:spPr>
            <a:xfrm>
              <a:off x="7883333" y="4134866"/>
              <a:ext cx="239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66DD4A-06DC-A928-701D-8A82CC2376C8}"/>
                </a:ext>
              </a:extLst>
            </p:cNvPr>
            <p:cNvSpPr txBox="1"/>
            <p:nvPr/>
          </p:nvSpPr>
          <p:spPr>
            <a:xfrm>
              <a:off x="8148762" y="4134866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F6FCA0-B76F-CFED-8B03-BD7E04B716C5}"/>
                </a:ext>
              </a:extLst>
            </p:cNvPr>
            <p:cNvSpPr txBox="1"/>
            <p:nvPr/>
          </p:nvSpPr>
          <p:spPr>
            <a:xfrm>
              <a:off x="7863295" y="3796312"/>
              <a:ext cx="279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F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D4E520-8ED4-3575-ED4A-54EBE06B3C42}"/>
                </a:ext>
              </a:extLst>
            </p:cNvPr>
            <p:cNvSpPr txBox="1"/>
            <p:nvPr/>
          </p:nvSpPr>
          <p:spPr>
            <a:xfrm>
              <a:off x="7843258" y="4422789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8260D5D-9374-178E-9468-1B932F9DB14E}"/>
              </a:ext>
            </a:extLst>
          </p:cNvPr>
          <p:cNvSpPr txBox="1"/>
          <p:nvPr/>
        </p:nvSpPr>
        <p:spPr>
          <a:xfrm>
            <a:off x="6043700" y="2071187"/>
            <a:ext cx="3145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5BB381"/>
                </a:solidFill>
                <a:latin typeface="Abadi Extra Light" panose="020B0204020104020204" pitchFamily="34" charset="0"/>
              </a:rPr>
              <a:t>Friend In Need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8388F2-E9E1-9475-26D4-1FAD087FD29B}"/>
              </a:ext>
            </a:extLst>
          </p:cNvPr>
          <p:cNvGrpSpPr/>
          <p:nvPr/>
        </p:nvGrpSpPr>
        <p:grpSpPr>
          <a:xfrm>
            <a:off x="4015346" y="1169993"/>
            <a:ext cx="2179889" cy="2359595"/>
            <a:chOff x="4015346" y="1169993"/>
            <a:chExt cx="2179889" cy="2359595"/>
          </a:xfrm>
        </p:grpSpPr>
        <p:pic>
          <p:nvPicPr>
            <p:cNvPr id="14" name="Graphic 13" descr="Open hand with solid fill">
              <a:extLst>
                <a:ext uri="{FF2B5EF4-FFF2-40B4-BE49-F238E27FC236}">
                  <a16:creationId xmlns:a16="http://schemas.microsoft.com/office/drawing/2014/main" id="{00ADBA86-A24A-AD7F-869F-7F0136E61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4398762" y="1169993"/>
              <a:ext cx="1796473" cy="1796473"/>
            </a:xfrm>
            <a:prstGeom prst="rect">
              <a:avLst/>
            </a:prstGeom>
          </p:spPr>
        </p:pic>
        <p:pic>
          <p:nvPicPr>
            <p:cNvPr id="16" name="Graphic 15" descr="Open hand with solid fill">
              <a:extLst>
                <a:ext uri="{FF2B5EF4-FFF2-40B4-BE49-F238E27FC236}">
                  <a16:creationId xmlns:a16="http://schemas.microsoft.com/office/drawing/2014/main" id="{516DD73B-7995-C06D-D065-C06DAE743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15346" y="1733115"/>
              <a:ext cx="1796473" cy="1796473"/>
            </a:xfrm>
            <a:prstGeom prst="rect">
              <a:avLst/>
            </a:prstGeom>
          </p:spPr>
        </p:pic>
      </p:grp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279CEA1-C294-61D7-1FBF-3F8B47A108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86" b="22041"/>
          <a:stretch/>
        </p:blipFill>
        <p:spPr>
          <a:xfrm>
            <a:off x="3823218" y="4209595"/>
            <a:ext cx="2180727" cy="12930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C90A1B-EB2B-84C6-AF83-94E0C7B51A91}"/>
              </a:ext>
            </a:extLst>
          </p:cNvPr>
          <p:cNvSpPr txBox="1"/>
          <p:nvPr/>
        </p:nvSpPr>
        <p:spPr>
          <a:xfrm>
            <a:off x="5177008" y="125125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#5BB381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7EDDC5-5CBD-5FA7-E1B8-4948B6DFD2AE}"/>
              </a:ext>
            </a:extLst>
          </p:cNvPr>
          <p:cNvSpPr txBox="1"/>
          <p:nvPr/>
        </p:nvSpPr>
        <p:spPr>
          <a:xfrm>
            <a:off x="3631930" y="305966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#CE375C</a:t>
            </a:r>
          </a:p>
        </p:txBody>
      </p:sp>
    </p:spTree>
    <p:extLst>
      <p:ext uri="{BB962C8B-B14F-4D97-AF65-F5344CB8AC3E}">
        <p14:creationId xmlns:p14="http://schemas.microsoft.com/office/powerpoint/2010/main" val="222364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hildren in red uniforms&#10;&#10;Description automatically generated with low confidence">
            <a:extLst>
              <a:ext uri="{FF2B5EF4-FFF2-40B4-BE49-F238E27FC236}">
                <a16:creationId xmlns:a16="http://schemas.microsoft.com/office/drawing/2014/main" id="{FABF19EA-A1B5-A1DC-E081-BBF2552CF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664" y="812800"/>
            <a:ext cx="689272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05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20BB40CE-23B3-F808-BB5A-7B9B580AFB8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t="2220" r="1559"/>
          <a:stretch/>
        </p:blipFill>
        <p:spPr>
          <a:xfrm>
            <a:off x="2235201" y="785092"/>
            <a:ext cx="689457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80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5C51147A-13C8-B0BB-375C-A8FF4D561730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02" y="1078115"/>
            <a:ext cx="689457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26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EBC3AE2-8325-2236-2410-0514F013465F}"/>
              </a:ext>
            </a:extLst>
          </p:cNvPr>
          <p:cNvGrpSpPr/>
          <p:nvPr/>
        </p:nvGrpSpPr>
        <p:grpSpPr>
          <a:xfrm>
            <a:off x="316344" y="2064325"/>
            <a:ext cx="1780311" cy="1761839"/>
            <a:chOff x="3447471" y="1851889"/>
            <a:chExt cx="1780311" cy="1761839"/>
          </a:xfrm>
        </p:grpSpPr>
        <p:pic>
          <p:nvPicPr>
            <p:cNvPr id="7" name="Graphic 6" descr="Male profile outline">
              <a:extLst>
                <a:ext uri="{FF2B5EF4-FFF2-40B4-BE49-F238E27FC236}">
                  <a16:creationId xmlns:a16="http://schemas.microsoft.com/office/drawing/2014/main" id="{7806C4B4-5FDB-C021-822F-9B2FB51C3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45345" y="2038926"/>
              <a:ext cx="1306945" cy="1306945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9348EC8-964F-D649-C326-34FA768E0CBA}"/>
                </a:ext>
              </a:extLst>
            </p:cNvPr>
            <p:cNvSpPr/>
            <p:nvPr/>
          </p:nvSpPr>
          <p:spPr>
            <a:xfrm>
              <a:off x="3447471" y="1851889"/>
              <a:ext cx="1780311" cy="1761839"/>
            </a:xfrm>
            <a:prstGeom prst="ellipse">
              <a:avLst/>
            </a:prstGeom>
            <a:noFill/>
            <a:ln>
              <a:solidFill>
                <a:srgbClr val="5BB3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6E0B19-E459-8571-510B-EA0BB8508772}"/>
              </a:ext>
            </a:extLst>
          </p:cNvPr>
          <p:cNvGrpSpPr/>
          <p:nvPr/>
        </p:nvGrpSpPr>
        <p:grpSpPr>
          <a:xfrm>
            <a:off x="1843808" y="965198"/>
            <a:ext cx="1780311" cy="1761839"/>
            <a:chOff x="3447471" y="1851889"/>
            <a:chExt cx="1780311" cy="1761839"/>
          </a:xfrm>
        </p:grpSpPr>
        <p:pic>
          <p:nvPicPr>
            <p:cNvPr id="13" name="Graphic 12" descr="Male profile outline">
              <a:extLst>
                <a:ext uri="{FF2B5EF4-FFF2-40B4-BE49-F238E27FC236}">
                  <a16:creationId xmlns:a16="http://schemas.microsoft.com/office/drawing/2014/main" id="{36D0D332-6B60-135F-5155-791CF57E9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45345" y="2038926"/>
              <a:ext cx="1306945" cy="130694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080467-3525-2864-211D-FA15D9D07EB0}"/>
                </a:ext>
              </a:extLst>
            </p:cNvPr>
            <p:cNvSpPr/>
            <p:nvPr/>
          </p:nvSpPr>
          <p:spPr>
            <a:xfrm>
              <a:off x="3447471" y="1851889"/>
              <a:ext cx="1780311" cy="1761839"/>
            </a:xfrm>
            <a:prstGeom prst="ellipse">
              <a:avLst/>
            </a:prstGeom>
            <a:noFill/>
            <a:ln>
              <a:solidFill>
                <a:srgbClr val="5BB3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7F7175-1525-D224-1418-22494E642BFC}"/>
              </a:ext>
            </a:extLst>
          </p:cNvPr>
          <p:cNvGrpSpPr/>
          <p:nvPr/>
        </p:nvGrpSpPr>
        <p:grpSpPr>
          <a:xfrm>
            <a:off x="2074717" y="2760516"/>
            <a:ext cx="1780311" cy="1761839"/>
            <a:chOff x="3447471" y="1851889"/>
            <a:chExt cx="1780311" cy="1761839"/>
          </a:xfrm>
        </p:grpSpPr>
        <p:pic>
          <p:nvPicPr>
            <p:cNvPr id="16" name="Graphic 15" descr="Male profile outline">
              <a:extLst>
                <a:ext uri="{FF2B5EF4-FFF2-40B4-BE49-F238E27FC236}">
                  <a16:creationId xmlns:a16="http://schemas.microsoft.com/office/drawing/2014/main" id="{D59DE475-BAD7-5A11-7FC3-90FF4D592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45345" y="2038926"/>
              <a:ext cx="1306945" cy="1306945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E5A6EB-418C-E0D0-665F-CEC908F04BD1}"/>
                </a:ext>
              </a:extLst>
            </p:cNvPr>
            <p:cNvSpPr/>
            <p:nvPr/>
          </p:nvSpPr>
          <p:spPr>
            <a:xfrm>
              <a:off x="3447471" y="1851889"/>
              <a:ext cx="1780311" cy="1761839"/>
            </a:xfrm>
            <a:prstGeom prst="ellipse">
              <a:avLst/>
            </a:prstGeom>
            <a:noFill/>
            <a:ln>
              <a:solidFill>
                <a:srgbClr val="CE3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C4EF3288-4DB2-3AC9-FA58-35CB8C2604A5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46" y="930562"/>
            <a:ext cx="2286000" cy="2286000"/>
          </a:xfrm>
          <a:prstGeom prst="rect">
            <a:avLst/>
          </a:prstGeom>
        </p:spPr>
      </p:pic>
      <p:pic>
        <p:nvPicPr>
          <p:cNvPr id="21" name="Graphic 20" descr="Map with pin outline">
            <a:extLst>
              <a:ext uri="{FF2B5EF4-FFF2-40B4-BE49-F238E27FC236}">
                <a16:creationId xmlns:a16="http://schemas.microsoft.com/office/drawing/2014/main" id="{51AB03EC-D32B-AD58-3293-E20EEE8B66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2547" y="4522356"/>
            <a:ext cx="391390" cy="391390"/>
          </a:xfrm>
          <a:prstGeom prst="rect">
            <a:avLst/>
          </a:prstGeom>
        </p:spPr>
      </p:pic>
      <p:pic>
        <p:nvPicPr>
          <p:cNvPr id="23" name="Graphic 22" descr="Group outline">
            <a:extLst>
              <a:ext uri="{FF2B5EF4-FFF2-40B4-BE49-F238E27FC236}">
                <a16:creationId xmlns:a16="http://schemas.microsoft.com/office/drawing/2014/main" id="{3227B5A8-D170-A6EC-CF79-CE33C2FD05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14211" y="4522355"/>
            <a:ext cx="368302" cy="368302"/>
          </a:xfrm>
          <a:prstGeom prst="rect">
            <a:avLst/>
          </a:prstGeom>
        </p:spPr>
      </p:pic>
      <p:pic>
        <p:nvPicPr>
          <p:cNvPr id="25" name="Graphic 24" descr="Home outline">
            <a:extLst>
              <a:ext uri="{FF2B5EF4-FFF2-40B4-BE49-F238E27FC236}">
                <a16:creationId xmlns:a16="http://schemas.microsoft.com/office/drawing/2014/main" id="{148B9D02-53ED-7332-764D-5A30F734D0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34251" y="4522356"/>
            <a:ext cx="368302" cy="368302"/>
          </a:xfrm>
          <a:prstGeom prst="rect">
            <a:avLst/>
          </a:prstGeom>
        </p:spPr>
      </p:pic>
      <p:pic>
        <p:nvPicPr>
          <p:cNvPr id="31" name="Graphic 30" descr="Clock outline">
            <a:extLst>
              <a:ext uri="{FF2B5EF4-FFF2-40B4-BE49-F238E27FC236}">
                <a16:creationId xmlns:a16="http://schemas.microsoft.com/office/drawing/2014/main" id="{30C188B6-6513-6833-B717-87C759CA78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65127" y="4431724"/>
            <a:ext cx="368302" cy="368302"/>
          </a:xfrm>
          <a:prstGeom prst="rect">
            <a:avLst/>
          </a:prstGeom>
        </p:spPr>
      </p:pic>
      <p:pic>
        <p:nvPicPr>
          <p:cNvPr id="33" name="Graphic 32" descr="Bank outline">
            <a:extLst>
              <a:ext uri="{FF2B5EF4-FFF2-40B4-BE49-F238E27FC236}">
                <a16:creationId xmlns:a16="http://schemas.microsoft.com/office/drawing/2014/main" id="{C41D64E8-57D4-9226-F5E9-E34FFAA9B3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30236" y="4951847"/>
            <a:ext cx="914400" cy="914400"/>
          </a:xfrm>
          <a:prstGeom prst="rect">
            <a:avLst/>
          </a:prstGeom>
        </p:spPr>
      </p:pic>
      <p:pic>
        <p:nvPicPr>
          <p:cNvPr id="35" name="Graphic 34" descr="Receiver with solid fill">
            <a:extLst>
              <a:ext uri="{FF2B5EF4-FFF2-40B4-BE49-F238E27FC236}">
                <a16:creationId xmlns:a16="http://schemas.microsoft.com/office/drawing/2014/main" id="{9F0C3390-529E-9F2D-D1E2-8FF1258785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43808" y="52485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CCB2598D-595C-95EA-076A-8FEB88EF0CA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" t="2162" b="3696"/>
          <a:stretch/>
        </p:blipFill>
        <p:spPr>
          <a:xfrm>
            <a:off x="1625600" y="914400"/>
            <a:ext cx="689457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38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crowd of people&#10;&#10;Description automatically generated with medium confidence">
            <a:extLst>
              <a:ext uri="{FF2B5EF4-FFF2-40B4-BE49-F238E27FC236}">
                <a16:creationId xmlns:a16="http://schemas.microsoft.com/office/drawing/2014/main" id="{24CC568E-6558-E78F-8A9A-7E335881B12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2"/>
          <a:stretch/>
        </p:blipFill>
        <p:spPr>
          <a:xfrm>
            <a:off x="2683024" y="1240443"/>
            <a:ext cx="689457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42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gathered together&#10;&#10;Description automatically generated with low confidence">
            <a:extLst>
              <a:ext uri="{FF2B5EF4-FFF2-40B4-BE49-F238E27FC236}">
                <a16:creationId xmlns:a16="http://schemas.microsoft.com/office/drawing/2014/main" id="{C5E026FD-E157-AEF4-ACB4-F5CD30A0983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018" y="964438"/>
            <a:ext cx="689457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82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on the ground&#10;&#10;Description automatically generated with low confidence">
            <a:extLst>
              <a:ext uri="{FF2B5EF4-FFF2-40B4-BE49-F238E27FC236}">
                <a16:creationId xmlns:a16="http://schemas.microsoft.com/office/drawing/2014/main" id="{89EF90B8-567F-72E6-8EF4-BB09C7D058A4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883" y="828733"/>
            <a:ext cx="689457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7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12</Words>
  <Application>Microsoft Office PowerPoint</Application>
  <PresentationFormat>Widescreen</PresentationFormat>
  <Paragraphs>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Abadi Extra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Navin Subramani</dc:creator>
  <cp:lastModifiedBy>Navin Subramani</cp:lastModifiedBy>
  <cp:revision>39</cp:revision>
  <dcterms:created xsi:type="dcterms:W3CDTF">2023-02-03T18:31:55Z</dcterms:created>
  <dcterms:modified xsi:type="dcterms:W3CDTF">2023-02-04T01:24:02Z</dcterms:modified>
</cp:coreProperties>
</file>